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95"/>
    <p:restoredTop sz="94694"/>
  </p:normalViewPr>
  <p:slideViewPr>
    <p:cSldViewPr snapToGrid="0" snapToObjects="1">
      <p:cViewPr varScale="1">
        <p:scale>
          <a:sx n="145" d="100"/>
          <a:sy n="145" d="100"/>
        </p:scale>
        <p:origin x="192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3B22F-1C49-8647-AECA-DBEE90522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4E6C3E-02B2-9445-9FB6-63B11D342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4400E-B7A2-4541-A5B4-D89A8D912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2D4C-A040-514D-831B-8885ADECC99C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99DDB-183B-CD47-81D8-D238703FB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22BA7-BA64-5449-A711-587EFBCF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B113-3416-DE4C-A59A-9A14A384A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34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1CB3-53DF-ED43-BCB6-C38A8FEC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79DA1-3E1E-0D4F-BFF6-7C1A371DD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B829E-E569-FF42-854D-8E016CF82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2D4C-A040-514D-831B-8885ADECC99C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7BA97-67DC-0D47-A774-15DC3766D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1E0C4-7FF8-D14A-828D-7CDA338D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B113-3416-DE4C-A59A-9A14A384A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40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B2CE2A-27EB-614A-90FA-EB73AA573E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D33EF5-FB42-814C-9146-E989BFDB6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5A70C-3495-3745-9D03-5B2F4DDFC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2D4C-A040-514D-831B-8885ADECC99C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C50F7-6063-E745-B932-81035483D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F876B-D8AC-BC43-8F9E-186CB8BE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B113-3416-DE4C-A59A-9A14A384A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1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6C6A-E320-9D40-AE51-A540AF4C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D7021-4908-3F49-A882-0EE83A700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3ABC4-BA3A-6846-AF6A-8ABBF320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2D4C-A040-514D-831B-8885ADECC99C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69033-CF46-CD44-A56C-2762A8A3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EA2F1-D746-1B4F-B6F1-4902A9FF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B113-3416-DE4C-A59A-9A14A384A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2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10783-8582-D340-9B7C-80B0BDEED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153DE-3241-B443-BA3A-73BD33247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4C35C-C74F-F54C-B7A8-3C963B702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2D4C-A040-514D-831B-8885ADECC99C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8F46D-B11C-604F-9A00-5E9598AC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A3C70-899D-DD4C-9403-20A75A47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B113-3416-DE4C-A59A-9A14A384A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04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173B-AF43-C447-97FF-3537C5EE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7C933-5C86-494D-8D96-4E52880826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03CB6-B836-9946-BA87-3263036C7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2ADE9-E43D-7248-B5AE-FA84D2A34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2D4C-A040-514D-831B-8885ADECC99C}" type="datetimeFigureOut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0558F-E3BC-AF4F-899F-45964AF85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8AAAD-991B-E54D-BA25-ADDF296CB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B113-3416-DE4C-A59A-9A14A384A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54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3818-20A9-DF46-AD22-01EEA3741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5CE26-FC73-394F-8E43-95823AC7E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5D47A-4598-514E-89A0-D5D8E0EB3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AC7375-60EE-894A-B7E0-2F8143EAF1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CDC32F-AB72-5942-A3E8-93C062CB8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8C58-5CE2-8345-8E68-A8E67F35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2D4C-A040-514D-831B-8885ADECC99C}" type="datetimeFigureOut">
              <a:rPr lang="en-US" smtClean="0"/>
              <a:t>3/19/19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FC6600-A4FC-1A43-83DC-73E8DC044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A586B0-8BD8-B24E-B391-11F7B849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B113-3416-DE4C-A59A-9A14A384A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2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E2A04-8E63-EE40-A1D2-D66252C0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ACBEF4-53A2-D441-BEEC-9EC5E59FF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2D4C-A040-514D-831B-8885ADECC99C}" type="datetimeFigureOut">
              <a:rPr lang="en-US" smtClean="0"/>
              <a:t>3/19/19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144BB-2A5E-544D-A833-A14170609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02A9A-5902-0846-A378-866895EC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B113-3416-DE4C-A59A-9A14A384A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81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C32AD1-78F2-6441-8057-4B3CDDA5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2D4C-A040-514D-831B-8885ADECC99C}" type="datetimeFigureOut">
              <a:rPr lang="en-US" smtClean="0"/>
              <a:t>3/19/19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523E60-3DDA-EF4F-9454-51CFA8FFC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BE4E7-27F2-E94E-A372-CA13897A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B113-3416-DE4C-A59A-9A14A384A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01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6ADE-C6FB-0143-AFC2-36B90CD6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A53A3-F077-7142-A52C-B4F0CE96A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1EC0C-573D-6B42-8ACA-4997F9197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D9C2F-FCE8-CD4D-ABC5-F6AD50115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2D4C-A040-514D-831B-8885ADECC99C}" type="datetimeFigureOut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5A183-91C0-8E40-A798-83F677A79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8FF20-D711-F846-8853-4FC82440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B113-3416-DE4C-A59A-9A14A384A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16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EEE94-6B3D-0D43-8250-D19ADE479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6F0199-AAAA-EC40-9606-56403BFFE6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DE985-129C-464A-AC17-7209AB938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62A72-AC8F-644C-8E5C-F582908D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2D4C-A040-514D-831B-8885ADECC99C}" type="datetimeFigureOut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96E3B-30DA-EA49-855A-575F82BA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B34F4-9A59-3A4D-AC12-9844C0E0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BB113-3416-DE4C-A59A-9A14A384A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44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7AE7AB-9FFD-2A41-A1E3-26B23C880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DF67F-9996-0543-B6F2-52697177B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04487-EDE7-EB46-A5D7-9B70261F84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A2D4C-A040-514D-831B-8885ADECC99C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38E28-3DE1-F241-9277-A358B4D04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2A607-7726-2F44-BEEF-91C4C90A6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BB113-3416-DE4C-A59A-9A14A384A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6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1A46D-080E-EE47-BEBC-77FA124E1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BA2DC-E205-5A4E-A33C-EE3AD0F8EA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9B91071-A21D-3849-89E6-1D8980051182}"/>
              </a:ext>
            </a:extLst>
          </p:cNvPr>
          <p:cNvGrpSpPr/>
          <p:nvPr/>
        </p:nvGrpSpPr>
        <p:grpSpPr>
          <a:xfrm>
            <a:off x="9170377" y="98026"/>
            <a:ext cx="2884571" cy="2499773"/>
            <a:chOff x="8899933" y="98026"/>
            <a:chExt cx="3155015" cy="2734140"/>
          </a:xfrm>
        </p:grpSpPr>
        <p:pic>
          <p:nvPicPr>
            <p:cNvPr id="1033" name="Picture 9" descr="page3image130118864">
              <a:extLst>
                <a:ext uri="{FF2B5EF4-FFF2-40B4-BE49-F238E27FC236}">
                  <a16:creationId xmlns:a16="http://schemas.microsoft.com/office/drawing/2014/main" id="{621B1BD1-D1F2-8342-B217-E5B251ABB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6948" y="98026"/>
              <a:ext cx="30480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F451AC-C667-CD49-8545-9E7029A4178B}"/>
                </a:ext>
              </a:extLst>
            </p:cNvPr>
            <p:cNvSpPr/>
            <p:nvPr/>
          </p:nvSpPr>
          <p:spPr>
            <a:xfrm>
              <a:off x="8899933" y="2524389"/>
              <a:ext cx="80823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/>
                <a:t>CubeVR</a:t>
              </a:r>
              <a:r>
                <a:rPr lang="en-US" sz="1400" b="1" dirty="0"/>
                <a:t>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0206DC-2AD6-0949-8047-D4B8F613A906}"/>
              </a:ext>
            </a:extLst>
          </p:cNvPr>
          <p:cNvGrpSpPr/>
          <p:nvPr/>
        </p:nvGrpSpPr>
        <p:grpSpPr>
          <a:xfrm>
            <a:off x="2683031" y="98026"/>
            <a:ext cx="4034403" cy="1712880"/>
            <a:chOff x="2180909" y="-1003300"/>
            <a:chExt cx="3066289" cy="1301849"/>
          </a:xfrm>
        </p:grpSpPr>
        <p:pic>
          <p:nvPicPr>
            <p:cNvPr id="13" name="Picture 2" descr="page3image130205728">
              <a:extLst>
                <a:ext uri="{FF2B5EF4-FFF2-40B4-BE49-F238E27FC236}">
                  <a16:creationId xmlns:a16="http://schemas.microsoft.com/office/drawing/2014/main" id="{2A0E464F-A63F-8544-B704-394B4907A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9502" y="-1003300"/>
              <a:ext cx="2908300" cy="1003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C6927D-7202-B64F-8170-EBF57DD1F657}"/>
                </a:ext>
              </a:extLst>
            </p:cNvPr>
            <p:cNvSpPr/>
            <p:nvPr/>
          </p:nvSpPr>
          <p:spPr>
            <a:xfrm>
              <a:off x="2180909" y="-9228"/>
              <a:ext cx="306628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Visual Design Problem-based Learning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8615E3-00F0-2E4F-81AC-424FE2651934}"/>
              </a:ext>
            </a:extLst>
          </p:cNvPr>
          <p:cNvGrpSpPr/>
          <p:nvPr/>
        </p:nvGrpSpPr>
        <p:grpSpPr>
          <a:xfrm>
            <a:off x="6573643" y="98026"/>
            <a:ext cx="2563639" cy="2075841"/>
            <a:chOff x="4987456" y="-238662"/>
            <a:chExt cx="2381115" cy="1928047"/>
          </a:xfrm>
        </p:grpSpPr>
        <p:pic>
          <p:nvPicPr>
            <p:cNvPr id="1029" name="Picture 5" descr="page5image130139984">
              <a:extLst>
                <a:ext uri="{FF2B5EF4-FFF2-40B4-BE49-F238E27FC236}">
                  <a16:creationId xmlns:a16="http://schemas.microsoft.com/office/drawing/2014/main" id="{16362E0E-50F0-3E4B-8491-0412ABA3F0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119" y="-238662"/>
              <a:ext cx="2294452" cy="1663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DD96AD-8655-804A-9C77-AFF5C2C23786}"/>
                </a:ext>
              </a:extLst>
            </p:cNvPr>
            <p:cNvSpPr/>
            <p:nvPr/>
          </p:nvSpPr>
          <p:spPr>
            <a:xfrm>
              <a:off x="4987456" y="1381608"/>
              <a:ext cx="14478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Deeper Learning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88670A-A54A-8143-8BB4-B20EE380CFE8}"/>
              </a:ext>
            </a:extLst>
          </p:cNvPr>
          <p:cNvGrpSpPr/>
          <p:nvPr/>
        </p:nvGrpSpPr>
        <p:grpSpPr>
          <a:xfrm>
            <a:off x="5739720" y="2134683"/>
            <a:ext cx="3225219" cy="2670755"/>
            <a:chOff x="4008545" y="4472809"/>
            <a:chExt cx="2966900" cy="2456845"/>
          </a:xfrm>
        </p:grpSpPr>
        <p:pic>
          <p:nvPicPr>
            <p:cNvPr id="1028" name="Picture 4" descr="page2image130445296">
              <a:extLst>
                <a:ext uri="{FF2B5EF4-FFF2-40B4-BE49-F238E27FC236}">
                  <a16:creationId xmlns:a16="http://schemas.microsoft.com/office/drawing/2014/main" id="{4F823985-3144-1F4F-B0D4-6AB8B57C7B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2545" y="4472809"/>
              <a:ext cx="2882900" cy="215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0AB7D9-6BF3-BD4E-8D64-0AE2DEE26B6F}"/>
                </a:ext>
              </a:extLst>
            </p:cNvPr>
            <p:cNvSpPr/>
            <p:nvPr/>
          </p:nvSpPr>
          <p:spPr>
            <a:xfrm>
              <a:off x="4008545" y="6621877"/>
              <a:ext cx="221637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Augmented Reality Gallery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4475DF-3696-324E-BE05-0B549053AF10}"/>
              </a:ext>
            </a:extLst>
          </p:cNvPr>
          <p:cNvGrpSpPr/>
          <p:nvPr/>
        </p:nvGrpSpPr>
        <p:grpSpPr>
          <a:xfrm>
            <a:off x="23654" y="2252890"/>
            <a:ext cx="2180262" cy="2861878"/>
            <a:chOff x="1898" y="1934327"/>
            <a:chExt cx="2180262" cy="2861878"/>
          </a:xfrm>
        </p:grpSpPr>
        <p:pic>
          <p:nvPicPr>
            <p:cNvPr id="1027" name="Picture 3" descr="page1image130590880">
              <a:extLst>
                <a:ext uri="{FF2B5EF4-FFF2-40B4-BE49-F238E27FC236}">
                  <a16:creationId xmlns:a16="http://schemas.microsoft.com/office/drawing/2014/main" id="{E8FD0A15-0FEC-A549-B875-FF78F20682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36" y="1934327"/>
              <a:ext cx="2084924" cy="2587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BD7B53-6E6D-8E44-B046-9FC06BFF4CE5}"/>
                </a:ext>
              </a:extLst>
            </p:cNvPr>
            <p:cNvSpPr/>
            <p:nvPr/>
          </p:nvSpPr>
          <p:spPr>
            <a:xfrm>
              <a:off x="1898" y="4488428"/>
              <a:ext cx="148668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Cultural Heritage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38F154-5AB2-BC42-BB4F-1D215024925F}"/>
              </a:ext>
            </a:extLst>
          </p:cNvPr>
          <p:cNvGrpSpPr/>
          <p:nvPr/>
        </p:nvGrpSpPr>
        <p:grpSpPr>
          <a:xfrm>
            <a:off x="2187326" y="2103661"/>
            <a:ext cx="3534825" cy="2969654"/>
            <a:chOff x="2303742" y="1999253"/>
            <a:chExt cx="3009363" cy="2528206"/>
          </a:xfrm>
        </p:grpSpPr>
        <p:pic>
          <p:nvPicPr>
            <p:cNvPr id="1026" name="Picture 2" descr="page4image130481392">
              <a:extLst>
                <a:ext uri="{FF2B5EF4-FFF2-40B4-BE49-F238E27FC236}">
                  <a16:creationId xmlns:a16="http://schemas.microsoft.com/office/drawing/2014/main" id="{7DC4302D-0859-4546-AD97-EE0DF4F0D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595" y="1999253"/>
              <a:ext cx="2894510" cy="2176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25CBFC-813A-5544-B5C8-0291B3CBF79E}"/>
                </a:ext>
              </a:extLst>
            </p:cNvPr>
            <p:cNvSpPr/>
            <p:nvPr/>
          </p:nvSpPr>
          <p:spPr>
            <a:xfrm>
              <a:off x="2303742" y="4219682"/>
              <a:ext cx="15389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History Education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216D9C-8F5E-7B47-BD93-92010FE2C4B0}"/>
              </a:ext>
            </a:extLst>
          </p:cNvPr>
          <p:cNvGrpSpPr/>
          <p:nvPr/>
        </p:nvGrpSpPr>
        <p:grpSpPr>
          <a:xfrm>
            <a:off x="23654" y="98026"/>
            <a:ext cx="2570611" cy="2120799"/>
            <a:chOff x="24664" y="87931"/>
            <a:chExt cx="2393930" cy="1975034"/>
          </a:xfrm>
        </p:grpSpPr>
        <p:pic>
          <p:nvPicPr>
            <p:cNvPr id="1025" name="Picture 1" descr="page2image130338880">
              <a:extLst>
                <a:ext uri="{FF2B5EF4-FFF2-40B4-BE49-F238E27FC236}">
                  <a16:creationId xmlns:a16="http://schemas.microsoft.com/office/drawing/2014/main" id="{9D571015-A890-3B4C-8993-E4B90AAD03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577" y="87931"/>
              <a:ext cx="2304017" cy="1641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1CA6E3-FF2D-8D47-92CB-338DEE634333}"/>
                </a:ext>
              </a:extLst>
            </p:cNvPr>
            <p:cNvSpPr/>
            <p:nvPr/>
          </p:nvSpPr>
          <p:spPr>
            <a:xfrm>
              <a:off x="24664" y="1720655"/>
              <a:ext cx="2167126" cy="342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Human Skeletal System 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BB21C8-FE77-5C4E-8166-3EE5E6DB4959}"/>
              </a:ext>
            </a:extLst>
          </p:cNvPr>
          <p:cNvGrpSpPr/>
          <p:nvPr/>
        </p:nvGrpSpPr>
        <p:grpSpPr>
          <a:xfrm>
            <a:off x="2632448" y="5186590"/>
            <a:ext cx="3133288" cy="1649316"/>
            <a:chOff x="2632448" y="5186590"/>
            <a:chExt cx="3133288" cy="1649316"/>
          </a:xfrm>
        </p:grpSpPr>
        <p:pic>
          <p:nvPicPr>
            <p:cNvPr id="1032" name="Picture 8" descr="page3image130107632">
              <a:extLst>
                <a:ext uri="{FF2B5EF4-FFF2-40B4-BE49-F238E27FC236}">
                  <a16:creationId xmlns:a16="http://schemas.microsoft.com/office/drawing/2014/main" id="{E6BD996C-5A0F-A54F-B9CC-88705436C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7736" y="5186590"/>
              <a:ext cx="3048000" cy="138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25AABE-8AEB-AB44-BE82-BDD13369C0E9}"/>
                </a:ext>
              </a:extLst>
            </p:cNvPr>
            <p:cNvSpPr/>
            <p:nvPr/>
          </p:nvSpPr>
          <p:spPr>
            <a:xfrm>
              <a:off x="2632448" y="6528129"/>
              <a:ext cx="9989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/>
                <a:t>VRLearner</a:t>
              </a:r>
              <a:r>
                <a:rPr lang="en-US" sz="1400" b="1" dirty="0"/>
                <a:t>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3E3DFB-53E0-8445-BA06-062470D67697}"/>
              </a:ext>
            </a:extLst>
          </p:cNvPr>
          <p:cNvGrpSpPr/>
          <p:nvPr/>
        </p:nvGrpSpPr>
        <p:grpSpPr>
          <a:xfrm>
            <a:off x="8357477" y="4648325"/>
            <a:ext cx="3697471" cy="2187581"/>
            <a:chOff x="8357477" y="4648325"/>
            <a:chExt cx="3697471" cy="2187581"/>
          </a:xfrm>
        </p:grpSpPr>
        <p:pic>
          <p:nvPicPr>
            <p:cNvPr id="1030" name="Picture 6" descr="page3image130134624">
              <a:extLst>
                <a:ext uri="{FF2B5EF4-FFF2-40B4-BE49-F238E27FC236}">
                  <a16:creationId xmlns:a16="http://schemas.microsoft.com/office/drawing/2014/main" id="{B498F5DF-562E-A143-94B7-46D7BC3E1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0178" y="4648325"/>
              <a:ext cx="3574770" cy="1922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9A7890-6912-F64C-A211-DC0A1038771A}"/>
                </a:ext>
              </a:extLst>
            </p:cNvPr>
            <p:cNvSpPr/>
            <p:nvPr/>
          </p:nvSpPr>
          <p:spPr>
            <a:xfrm>
              <a:off x="8357477" y="6528129"/>
              <a:ext cx="23459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Immersive Virtual Field Trips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23F275-1C9F-CA46-BC2D-304C032936B0}"/>
              </a:ext>
            </a:extLst>
          </p:cNvPr>
          <p:cNvGrpSpPr/>
          <p:nvPr/>
        </p:nvGrpSpPr>
        <p:grpSpPr>
          <a:xfrm>
            <a:off x="23654" y="5094632"/>
            <a:ext cx="2538845" cy="1741274"/>
            <a:chOff x="23654" y="5094632"/>
            <a:chExt cx="2538845" cy="1741274"/>
          </a:xfrm>
        </p:grpSpPr>
        <p:pic>
          <p:nvPicPr>
            <p:cNvPr id="1031" name="Picture 7" descr="page3image130106592">
              <a:extLst>
                <a:ext uri="{FF2B5EF4-FFF2-40B4-BE49-F238E27FC236}">
                  <a16:creationId xmlns:a16="http://schemas.microsoft.com/office/drawing/2014/main" id="{C1BD3402-35F9-0749-8299-B98ED39925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69" y="5094632"/>
              <a:ext cx="2460430" cy="147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FB8193-94F7-3840-83E2-B4B47689A4CF}"/>
                </a:ext>
              </a:extLst>
            </p:cNvPr>
            <p:cNvSpPr/>
            <p:nvPr/>
          </p:nvSpPr>
          <p:spPr>
            <a:xfrm>
              <a:off x="23654" y="6528129"/>
              <a:ext cx="172117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Immersive Job Taste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CA67C5F-3A20-3A4F-8F6B-A6218DC93A83}"/>
              </a:ext>
            </a:extLst>
          </p:cNvPr>
          <p:cNvGrpSpPr/>
          <p:nvPr/>
        </p:nvGrpSpPr>
        <p:grpSpPr>
          <a:xfrm>
            <a:off x="5920973" y="4914055"/>
            <a:ext cx="2403644" cy="1921851"/>
            <a:chOff x="5920973" y="4914055"/>
            <a:chExt cx="2403644" cy="1921851"/>
          </a:xfrm>
        </p:grpSpPr>
        <p:pic>
          <p:nvPicPr>
            <p:cNvPr id="34" name="Picture 1" descr="page1image130069712">
              <a:extLst>
                <a:ext uri="{FF2B5EF4-FFF2-40B4-BE49-F238E27FC236}">
                  <a16:creationId xmlns:a16="http://schemas.microsoft.com/office/drawing/2014/main" id="{9D602077-51F1-3F41-AF37-0CAF37F6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402" y="4914055"/>
              <a:ext cx="2312215" cy="1656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A6E696-42CD-3443-8D1E-946BA844FE63}"/>
                </a:ext>
              </a:extLst>
            </p:cNvPr>
            <p:cNvSpPr txBox="1"/>
            <p:nvPr/>
          </p:nvSpPr>
          <p:spPr>
            <a:xfrm>
              <a:off x="5920973" y="6528129"/>
              <a:ext cx="18162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AR Language Learning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55CECA-3438-A940-9D95-E8457347D0A3}"/>
              </a:ext>
            </a:extLst>
          </p:cNvPr>
          <p:cNvGrpSpPr/>
          <p:nvPr/>
        </p:nvGrpSpPr>
        <p:grpSpPr>
          <a:xfrm>
            <a:off x="9005395" y="2661636"/>
            <a:ext cx="3049553" cy="1922565"/>
            <a:chOff x="1744831" y="-2117666"/>
            <a:chExt cx="3154547" cy="1988757"/>
          </a:xfrm>
        </p:grpSpPr>
        <p:pic>
          <p:nvPicPr>
            <p:cNvPr id="1034" name="Picture 10" descr="page4image130306320">
              <a:extLst>
                <a:ext uri="{FF2B5EF4-FFF2-40B4-BE49-F238E27FC236}">
                  <a16:creationId xmlns:a16="http://schemas.microsoft.com/office/drawing/2014/main" id="{1ACDCB52-0F29-5B4C-B8B2-A7D00DE61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1378" y="-2117666"/>
              <a:ext cx="30480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3C574B8-8329-894B-925E-C12C3994A8D2}"/>
                </a:ext>
              </a:extLst>
            </p:cNvPr>
            <p:cNvSpPr/>
            <p:nvPr/>
          </p:nvSpPr>
          <p:spPr>
            <a:xfrm>
              <a:off x="1744831" y="-436686"/>
              <a:ext cx="17247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Information Widgets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368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30</Words>
  <Application>Microsoft Macintosh PowerPoint</Application>
  <PresentationFormat>Widescreen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Blair MacIntyre</dc:creator>
  <cp:lastModifiedBy>Blair MacIntyre</cp:lastModifiedBy>
  <cp:revision>4</cp:revision>
  <dcterms:created xsi:type="dcterms:W3CDTF">2019-03-19T18:56:35Z</dcterms:created>
  <dcterms:modified xsi:type="dcterms:W3CDTF">2019-03-19T19:44:19Z</dcterms:modified>
</cp:coreProperties>
</file>